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4630400" cy="8229600"/>
  <p:notesSz cx="8229600" cy="14630400"/>
  <p:embeddedFontLst>
    <p:embeddedFont>
      <p:font typeface="Inconsolata" panose="020B0604020202020204" charset="0"/>
      <p:regular r:id="rId17"/>
    </p:embeddedFont>
    <p:embeddedFont>
      <p:font typeface="Fira Sans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41" d="100"/>
          <a:sy n="41" d="100"/>
        </p:scale>
        <p:origin x="152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4561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66655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Pizza Sales Project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08503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project analyzes pizza sales data to gain insights into customer preferences, sales trends, and opportunities for optimization.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08289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5090517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065990"/>
            <a:ext cx="222194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by Bhaskar Singh</a:t>
            </a:r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-51078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1029" y="1124097"/>
            <a:ext cx="6350630" cy="536894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75963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Pizza Sales Analysis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891897" y="3808571"/>
            <a:ext cx="30480" cy="1661279"/>
          </a:xfrm>
          <a:prstGeom prst="roundRect">
            <a:avLst>
              <a:gd name="adj" fmla="val 111628"/>
            </a:avLst>
          </a:prstGeom>
          <a:solidFill>
            <a:srgbClr val="5C4E69"/>
          </a:solidFill>
          <a:ln/>
        </p:spPr>
      </p:sp>
      <p:sp>
        <p:nvSpPr>
          <p:cNvPr id="6" name="Shape 2"/>
          <p:cNvSpPr/>
          <p:nvPr/>
        </p:nvSpPr>
        <p:spPr>
          <a:xfrm>
            <a:off x="708720" y="4063722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33550"/>
          </a:solidFill>
          <a:ln/>
        </p:spPr>
      </p:sp>
      <p:sp>
        <p:nvSpPr>
          <p:cNvPr id="7" name="Text 3"/>
          <p:cNvSpPr/>
          <p:nvPr/>
        </p:nvSpPr>
        <p:spPr>
          <a:xfrm>
            <a:off x="1360765" y="4035385"/>
            <a:ext cx="516064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 most ordered pizza types based on revenue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360765" y="4880134"/>
            <a:ext cx="51606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807" y="797169"/>
            <a:ext cx="6747986" cy="628356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75963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Pizza Sales Analysis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891897" y="3808571"/>
            <a:ext cx="30480" cy="1661279"/>
          </a:xfrm>
          <a:prstGeom prst="roundRect">
            <a:avLst>
              <a:gd name="adj" fmla="val 111628"/>
            </a:avLst>
          </a:prstGeom>
          <a:solidFill>
            <a:srgbClr val="5C4E69"/>
          </a:solidFill>
          <a:ln/>
        </p:spPr>
      </p:sp>
      <p:sp>
        <p:nvSpPr>
          <p:cNvPr id="6" name="Shape 2"/>
          <p:cNvSpPr/>
          <p:nvPr/>
        </p:nvSpPr>
        <p:spPr>
          <a:xfrm>
            <a:off x="708720" y="4063722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33550"/>
          </a:solidFill>
          <a:ln/>
        </p:spPr>
      </p:sp>
      <p:sp>
        <p:nvSpPr>
          <p:cNvPr id="7" name="Text 3"/>
          <p:cNvSpPr/>
          <p:nvPr/>
        </p:nvSpPr>
        <p:spPr>
          <a:xfrm>
            <a:off x="1360765" y="4035385"/>
            <a:ext cx="516064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Percentage contribution of each pizza type to total revenue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360765" y="4880134"/>
            <a:ext cx="51606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5215" y="468923"/>
            <a:ext cx="6124400" cy="701039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75963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Pizza Sales Analysis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891897" y="3808571"/>
            <a:ext cx="30480" cy="1661279"/>
          </a:xfrm>
          <a:prstGeom prst="roundRect">
            <a:avLst>
              <a:gd name="adj" fmla="val 111628"/>
            </a:avLst>
          </a:prstGeom>
          <a:solidFill>
            <a:srgbClr val="5C4E69"/>
          </a:solidFill>
          <a:ln/>
        </p:spPr>
      </p:sp>
      <p:sp>
        <p:nvSpPr>
          <p:cNvPr id="6" name="Shape 2"/>
          <p:cNvSpPr/>
          <p:nvPr/>
        </p:nvSpPr>
        <p:spPr>
          <a:xfrm>
            <a:off x="708720" y="4063722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33550"/>
          </a:solidFill>
          <a:ln/>
        </p:spPr>
      </p:sp>
      <p:sp>
        <p:nvSpPr>
          <p:cNvPr id="7" name="Text 3"/>
          <p:cNvSpPr/>
          <p:nvPr/>
        </p:nvSpPr>
        <p:spPr>
          <a:xfrm>
            <a:off x="1360765" y="4035385"/>
            <a:ext cx="516064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Cumulative revenue generated over time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360765" y="4880134"/>
            <a:ext cx="51606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378" y="1010831"/>
            <a:ext cx="6982085" cy="604910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75963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Pizza Sales Analysis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891897" y="3808571"/>
            <a:ext cx="30480" cy="1661279"/>
          </a:xfrm>
          <a:prstGeom prst="roundRect">
            <a:avLst>
              <a:gd name="adj" fmla="val 111628"/>
            </a:avLst>
          </a:prstGeom>
          <a:solidFill>
            <a:srgbClr val="5C4E69"/>
          </a:solidFill>
          <a:ln/>
        </p:spPr>
      </p:sp>
      <p:sp>
        <p:nvSpPr>
          <p:cNvPr id="6" name="Shape 2"/>
          <p:cNvSpPr/>
          <p:nvPr/>
        </p:nvSpPr>
        <p:spPr>
          <a:xfrm>
            <a:off x="708720" y="4063722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33550"/>
          </a:solidFill>
          <a:ln/>
        </p:spPr>
      </p:sp>
      <p:sp>
        <p:nvSpPr>
          <p:cNvPr id="7" name="Text 3"/>
          <p:cNvSpPr/>
          <p:nvPr/>
        </p:nvSpPr>
        <p:spPr>
          <a:xfrm>
            <a:off x="1360765" y="4035385"/>
            <a:ext cx="516064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Top 3 most ordered pizza types based on revenue for each pizza category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360765" y="4880134"/>
            <a:ext cx="51606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83073"/>
            <a:ext cx="70871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Conclusion and Next Steps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3201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project provides valuable insights into pizza sales data, revealing customer preferences, sales trends, and areas for improvement. Future steps include incorporating real-time data, implementing inventory management strategies, and refining marketing campaigns for ongoing optimization.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0"/>
            <a:ext cx="91440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440" y="243840"/>
            <a:ext cx="7741920" cy="77419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2704" y="642223"/>
            <a:ext cx="4120991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Exploratory Data Analysis</a:t>
            </a:r>
            <a:endParaRPr lang="en-US" sz="3800" dirty="0"/>
          </a:p>
        </p:txBody>
      </p:sp>
      <p:sp>
        <p:nvSpPr>
          <p:cNvPr id="5" name="Shape 1"/>
          <p:cNvSpPr/>
          <p:nvPr/>
        </p:nvSpPr>
        <p:spPr>
          <a:xfrm>
            <a:off x="682704" y="2373392"/>
            <a:ext cx="438864" cy="438864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6" name="Text 2"/>
          <p:cNvSpPr/>
          <p:nvPr/>
        </p:nvSpPr>
        <p:spPr>
          <a:xfrm>
            <a:off x="828913" y="2446496"/>
            <a:ext cx="146328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3"/>
          <p:cNvSpPr/>
          <p:nvPr/>
        </p:nvSpPr>
        <p:spPr>
          <a:xfrm>
            <a:off x="1316593" y="2373392"/>
            <a:ext cx="2438400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Sales Volume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1316593" y="2795230"/>
            <a:ext cx="3487103" cy="1247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 examine the overall sales volume to understand the popularity of different pizza types, sizes, and toppings.</a:t>
            </a:r>
            <a:endParaRPr lang="en-US" sz="1500" dirty="0"/>
          </a:p>
        </p:txBody>
      </p:sp>
      <p:sp>
        <p:nvSpPr>
          <p:cNvPr id="9" name="Shape 5"/>
          <p:cNvSpPr/>
          <p:nvPr/>
        </p:nvSpPr>
        <p:spPr>
          <a:xfrm>
            <a:off x="682704" y="4457462"/>
            <a:ext cx="438864" cy="438864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10" name="Text 6"/>
          <p:cNvSpPr/>
          <p:nvPr/>
        </p:nvSpPr>
        <p:spPr>
          <a:xfrm>
            <a:off x="828913" y="4530566"/>
            <a:ext cx="146328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300" dirty="0"/>
          </a:p>
        </p:txBody>
      </p:sp>
      <p:sp>
        <p:nvSpPr>
          <p:cNvPr id="11" name="Text 7"/>
          <p:cNvSpPr/>
          <p:nvPr/>
        </p:nvSpPr>
        <p:spPr>
          <a:xfrm>
            <a:off x="1316593" y="4457462"/>
            <a:ext cx="2438400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Order Frequency</a:t>
            </a:r>
            <a:endParaRPr lang="en-US" sz="1900" dirty="0"/>
          </a:p>
        </p:txBody>
      </p:sp>
      <p:sp>
        <p:nvSpPr>
          <p:cNvPr id="12" name="Text 8"/>
          <p:cNvSpPr/>
          <p:nvPr/>
        </p:nvSpPr>
        <p:spPr>
          <a:xfrm>
            <a:off x="1316593" y="4879300"/>
            <a:ext cx="3487103" cy="935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 explore patterns in customer order frequency, such as peak hours, days of the week, and seasonal variations.</a:t>
            </a:r>
            <a:endParaRPr lang="en-US" sz="1500" dirty="0"/>
          </a:p>
        </p:txBody>
      </p:sp>
      <p:sp>
        <p:nvSpPr>
          <p:cNvPr id="13" name="Shape 9"/>
          <p:cNvSpPr/>
          <p:nvPr/>
        </p:nvSpPr>
        <p:spPr>
          <a:xfrm>
            <a:off x="682704" y="6229588"/>
            <a:ext cx="438864" cy="438864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14" name="Text 10"/>
          <p:cNvSpPr/>
          <p:nvPr/>
        </p:nvSpPr>
        <p:spPr>
          <a:xfrm>
            <a:off x="828913" y="6302693"/>
            <a:ext cx="146328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300" dirty="0"/>
          </a:p>
        </p:txBody>
      </p:sp>
      <p:sp>
        <p:nvSpPr>
          <p:cNvPr id="15" name="Text 11"/>
          <p:cNvSpPr/>
          <p:nvPr/>
        </p:nvSpPr>
        <p:spPr>
          <a:xfrm>
            <a:off x="1316593" y="6229588"/>
            <a:ext cx="2438400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Sales Trends</a:t>
            </a:r>
            <a:endParaRPr lang="en-US" sz="1900" dirty="0"/>
          </a:p>
        </p:txBody>
      </p:sp>
      <p:sp>
        <p:nvSpPr>
          <p:cNvPr id="16" name="Text 12"/>
          <p:cNvSpPr/>
          <p:nvPr/>
        </p:nvSpPr>
        <p:spPr>
          <a:xfrm>
            <a:off x="1316593" y="6651427"/>
            <a:ext cx="3487103" cy="935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 investigate trends in sales over time to identify growth opportunities and potential challenges.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2760" y="571672"/>
            <a:ext cx="6861093" cy="686075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93679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Pizza Sales Analysis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891897" y="3985736"/>
            <a:ext cx="30480" cy="1306949"/>
          </a:xfrm>
          <a:prstGeom prst="roundRect">
            <a:avLst>
              <a:gd name="adj" fmla="val 111628"/>
            </a:avLst>
          </a:prstGeom>
          <a:solidFill>
            <a:srgbClr val="5C4E69"/>
          </a:solidFill>
          <a:ln/>
        </p:spPr>
      </p:sp>
      <p:sp>
        <p:nvSpPr>
          <p:cNvPr id="6" name="Shape 2"/>
          <p:cNvSpPr/>
          <p:nvPr/>
        </p:nvSpPr>
        <p:spPr>
          <a:xfrm>
            <a:off x="708720" y="4240887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33550"/>
          </a:solidFill>
          <a:ln/>
        </p:spPr>
      </p:sp>
      <p:sp>
        <p:nvSpPr>
          <p:cNvPr id="7" name="Text 3"/>
          <p:cNvSpPr/>
          <p:nvPr/>
        </p:nvSpPr>
        <p:spPr>
          <a:xfrm>
            <a:off x="1360765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Overall Revenue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360765" y="4702969"/>
            <a:ext cx="51606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656" y="609600"/>
            <a:ext cx="6699145" cy="672904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93679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Pizza Sales Analysis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891897" y="3985736"/>
            <a:ext cx="30480" cy="1306949"/>
          </a:xfrm>
          <a:prstGeom prst="roundRect">
            <a:avLst>
              <a:gd name="adj" fmla="val 111628"/>
            </a:avLst>
          </a:prstGeom>
          <a:solidFill>
            <a:srgbClr val="5C4E69"/>
          </a:solidFill>
          <a:ln/>
        </p:spPr>
      </p:sp>
      <p:sp>
        <p:nvSpPr>
          <p:cNvPr id="6" name="Shape 2"/>
          <p:cNvSpPr/>
          <p:nvPr/>
        </p:nvSpPr>
        <p:spPr>
          <a:xfrm>
            <a:off x="708720" y="4240887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33550"/>
          </a:solidFill>
          <a:ln/>
        </p:spPr>
      </p:sp>
      <p:sp>
        <p:nvSpPr>
          <p:cNvPr id="7" name="Text 3"/>
          <p:cNvSpPr/>
          <p:nvPr/>
        </p:nvSpPr>
        <p:spPr>
          <a:xfrm>
            <a:off x="1360765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Highest priced Pizza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360765" y="4702969"/>
            <a:ext cx="51606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5584" y="562709"/>
            <a:ext cx="6698356" cy="682283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93679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Pizza Sales Analysis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891897" y="3985736"/>
            <a:ext cx="30480" cy="1306949"/>
          </a:xfrm>
          <a:prstGeom prst="roundRect">
            <a:avLst>
              <a:gd name="adj" fmla="val 111628"/>
            </a:avLst>
          </a:prstGeom>
          <a:solidFill>
            <a:srgbClr val="5C4E69"/>
          </a:solidFill>
          <a:ln/>
        </p:spPr>
      </p:sp>
      <p:sp>
        <p:nvSpPr>
          <p:cNvPr id="6" name="Shape 2"/>
          <p:cNvSpPr/>
          <p:nvPr/>
        </p:nvSpPr>
        <p:spPr>
          <a:xfrm>
            <a:off x="708720" y="4240887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33550"/>
          </a:solidFill>
          <a:ln/>
        </p:spPr>
      </p:sp>
      <p:sp>
        <p:nvSpPr>
          <p:cNvPr id="7" name="Text 3"/>
          <p:cNvSpPr/>
          <p:nvPr/>
        </p:nvSpPr>
        <p:spPr>
          <a:xfrm>
            <a:off x="1360765" y="4212550"/>
            <a:ext cx="42506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Most Common pizza size ordered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360765" y="4702969"/>
            <a:ext cx="51606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4118" y="797170"/>
            <a:ext cx="6639585" cy="595532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75963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Pizza Sales Analysis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891897" y="3808571"/>
            <a:ext cx="30480" cy="1661279"/>
          </a:xfrm>
          <a:prstGeom prst="roundRect">
            <a:avLst>
              <a:gd name="adj" fmla="val 111628"/>
            </a:avLst>
          </a:prstGeom>
          <a:solidFill>
            <a:srgbClr val="5C4E69"/>
          </a:solidFill>
          <a:ln/>
        </p:spPr>
      </p:sp>
      <p:sp>
        <p:nvSpPr>
          <p:cNvPr id="6" name="Shape 2"/>
          <p:cNvSpPr/>
          <p:nvPr/>
        </p:nvSpPr>
        <p:spPr>
          <a:xfrm>
            <a:off x="708720" y="4063722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33550"/>
          </a:solidFill>
          <a:ln/>
        </p:spPr>
      </p:sp>
      <p:sp>
        <p:nvSpPr>
          <p:cNvPr id="7" name="Text 3"/>
          <p:cNvSpPr/>
          <p:nvPr/>
        </p:nvSpPr>
        <p:spPr>
          <a:xfrm>
            <a:off x="1360765" y="4035385"/>
            <a:ext cx="516064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Top 5 most ordered pizza types with their quantities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360765" y="4880134"/>
            <a:ext cx="51606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523" y="620016"/>
            <a:ext cx="6798554" cy="637710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75963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Pizza Sales Analysis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891897" y="3808571"/>
            <a:ext cx="30480" cy="1661279"/>
          </a:xfrm>
          <a:prstGeom prst="roundRect">
            <a:avLst>
              <a:gd name="adj" fmla="val 111628"/>
            </a:avLst>
          </a:prstGeom>
          <a:solidFill>
            <a:srgbClr val="5C4E69"/>
          </a:solidFill>
          <a:ln/>
        </p:spPr>
      </p:sp>
      <p:sp>
        <p:nvSpPr>
          <p:cNvPr id="6" name="Shape 2"/>
          <p:cNvSpPr/>
          <p:nvPr/>
        </p:nvSpPr>
        <p:spPr>
          <a:xfrm>
            <a:off x="708720" y="4063722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33550"/>
          </a:solidFill>
          <a:ln/>
        </p:spPr>
      </p:sp>
      <p:sp>
        <p:nvSpPr>
          <p:cNvPr id="7" name="Text 3"/>
          <p:cNvSpPr/>
          <p:nvPr/>
        </p:nvSpPr>
        <p:spPr>
          <a:xfrm>
            <a:off x="1360765" y="4035385"/>
            <a:ext cx="516064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Total quantity of each pizza category ordered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360765" y="4880134"/>
            <a:ext cx="51606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378" y="1031631"/>
            <a:ext cx="6656339" cy="550984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93679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Pizza Sales Analysis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891897" y="3985736"/>
            <a:ext cx="30480" cy="1306949"/>
          </a:xfrm>
          <a:prstGeom prst="roundRect">
            <a:avLst>
              <a:gd name="adj" fmla="val 111628"/>
            </a:avLst>
          </a:prstGeom>
          <a:solidFill>
            <a:srgbClr val="5C4E69"/>
          </a:solidFill>
          <a:ln/>
        </p:spPr>
      </p:sp>
      <p:sp>
        <p:nvSpPr>
          <p:cNvPr id="6" name="Shape 2"/>
          <p:cNvSpPr/>
          <p:nvPr/>
        </p:nvSpPr>
        <p:spPr>
          <a:xfrm>
            <a:off x="708720" y="4240887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33550"/>
          </a:solidFill>
          <a:ln/>
        </p:spPr>
      </p:sp>
      <p:sp>
        <p:nvSpPr>
          <p:cNvPr id="7" name="Text 3"/>
          <p:cNvSpPr/>
          <p:nvPr/>
        </p:nvSpPr>
        <p:spPr>
          <a:xfrm>
            <a:off x="1360765" y="4212550"/>
            <a:ext cx="51007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Category wise distribution of pizzas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360765" y="4702969"/>
            <a:ext cx="51606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532" y="492369"/>
            <a:ext cx="6528358" cy="691661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75963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Pizza Sales Analysis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891897" y="3808571"/>
            <a:ext cx="30480" cy="1661279"/>
          </a:xfrm>
          <a:prstGeom prst="roundRect">
            <a:avLst>
              <a:gd name="adj" fmla="val 111628"/>
            </a:avLst>
          </a:prstGeom>
          <a:solidFill>
            <a:srgbClr val="5C4E69"/>
          </a:solidFill>
          <a:ln/>
        </p:spPr>
      </p:sp>
      <p:sp>
        <p:nvSpPr>
          <p:cNvPr id="6" name="Shape 2"/>
          <p:cNvSpPr/>
          <p:nvPr/>
        </p:nvSpPr>
        <p:spPr>
          <a:xfrm>
            <a:off x="708720" y="4063722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33550"/>
          </a:solidFill>
          <a:ln/>
        </p:spPr>
      </p:sp>
      <p:sp>
        <p:nvSpPr>
          <p:cNvPr id="7" name="Text 3"/>
          <p:cNvSpPr/>
          <p:nvPr/>
        </p:nvSpPr>
        <p:spPr>
          <a:xfrm>
            <a:off x="1360765" y="4035385"/>
            <a:ext cx="516064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Average number of Pizzas ordered per day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360765" y="4880134"/>
            <a:ext cx="51606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262</Words>
  <Application>Microsoft Office PowerPoint</Application>
  <PresentationFormat>Custom</PresentationFormat>
  <Paragraphs>51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Inconsolata</vt:lpstr>
      <vt:lpstr>Fira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Arundhuti Chakrabarty</cp:lastModifiedBy>
  <cp:revision>2</cp:revision>
  <dcterms:created xsi:type="dcterms:W3CDTF">2024-09-15T09:58:16Z</dcterms:created>
  <dcterms:modified xsi:type="dcterms:W3CDTF">2024-09-15T10:05:32Z</dcterms:modified>
</cp:coreProperties>
</file>